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967" r:id="rId37"/>
    <p:sldId id="1074" r:id="rId38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71" autoAdjust="0"/>
    <p:restoredTop sz="88753" autoAdjust="0"/>
  </p:normalViewPr>
  <p:slideViewPr>
    <p:cSldViewPr snapToGrid="0" snapToObjects="1">
      <p:cViewPr>
        <p:scale>
          <a:sx n="125" d="100"/>
          <a:sy n="125" d="100"/>
        </p:scale>
        <p:origin x="1068" y="-132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FA1B32-9625-4AE5-B72E-27704EC74A6C}"/>
              </a:ext>
            </a:extLst>
          </p:cNvPr>
          <p:cNvGrpSpPr/>
          <p:nvPr/>
        </p:nvGrpSpPr>
        <p:grpSpPr>
          <a:xfrm>
            <a:off x="657225" y="4451399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1F21C3-B9FB-4AD5-9575-5D7E3197039C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F7D45710-A896-4F26-B0E3-E8DD05F20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9D2CC0-7459-4F44-B930-B4A9DEA96214}"/>
              </a:ext>
            </a:extLst>
          </p:cNvPr>
          <p:cNvGrpSpPr/>
          <p:nvPr/>
        </p:nvGrpSpPr>
        <p:grpSpPr>
          <a:xfrm>
            <a:off x="657225" y="4451399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E6E67A-EF04-4673-9239-FDD4B02C974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961D2977-8CB8-44D6-A11A-A7E9515F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7" idx="1"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9D8A33-396E-403D-9DDD-F43005201607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C65953-6E4A-4F14-91AE-EF9C98E62144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Box 52">
              <a:extLst>
                <a:ext uri="{FF2B5EF4-FFF2-40B4-BE49-F238E27FC236}">
                  <a16:creationId xmlns:a16="http://schemas.microsoft.com/office/drawing/2014/main" id="{40BBE33C-3971-4D41-B2C7-C91052A81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7CB508-F6AE-40A2-930A-F8EF4825356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EB7083-8AFD-4A63-A8A5-D102487E7993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A0658588-1528-4025-B63D-90EA9DC10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17ECC3-42BF-485B-A233-CB0F40472CC9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629B9F-97E8-462D-BD4B-4762F5DD55EA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52">
              <a:extLst>
                <a:ext uri="{FF2B5EF4-FFF2-40B4-BE49-F238E27FC236}">
                  <a16:creationId xmlns:a16="http://schemas.microsoft.com/office/drawing/2014/main" id="{E712F542-4119-4CCC-AD30-68FF8FDC7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35" descr="14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76" y="2325572"/>
            <a:ext cx="651220" cy="38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utoShape 55"/>
          <p:cNvSpPr>
            <a:spLocks noChangeArrowheads="1"/>
          </p:cNvSpPr>
          <p:nvPr/>
        </p:nvSpPr>
        <p:spPr bwMode="auto">
          <a:xfrm>
            <a:off x="349373" y="2042559"/>
            <a:ext cx="5533414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프로젝트 개요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프로젝트 추진 배경</a:t>
            </a:r>
          </a:p>
        </p:txBody>
      </p:sp>
      <p:sp>
        <p:nvSpPr>
          <p:cNvPr id="15392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/>
            <a:r>
              <a:rPr lang="ko-KR" altLang="en-US" dirty="0"/>
              <a:t>중장기 비전 달성을 위한 경영진 및 임직원의 요구 수준에 부합할 수 있는 통합 관점의 </a:t>
            </a:r>
            <a:r>
              <a:rPr lang="en-US" altLang="ko-KR" dirty="0"/>
              <a:t>Global HR </a:t>
            </a:r>
            <a:r>
              <a:rPr lang="ko-KR" altLang="en-US" dirty="0"/>
              <a:t>시스템을 구축하고자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548787" y="25549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성과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분리운영</a:t>
            </a: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60510" y="374699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급여시스템은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 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인사정보 관리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지급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정산관리</a:t>
            </a: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560510" y="49390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업적평가 및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능력평가 관리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3240155" y="2324952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인사시스템 이원화에 따른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효율성 저하 및 통합관리 필요</a:t>
            </a: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240155" y="31196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정산시스템에 국한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글로벌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선진 프로세스 기능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 연계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 필요</a:t>
            </a:r>
          </a:p>
        </p:txBody>
      </p: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3240155" y="39143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인사정보의 조회 및 분석 기능 미흡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전사차원 인력 적재적소 재배치 요구 등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3240155" y="47090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개인업적평가 및 역량평가에 대한 평가 프로세스 개선 니즈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3240155" y="5503754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표준 프로세스 적용 및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제도 결과 반영을 위한 시스템 구현 필요</a:t>
            </a:r>
          </a:p>
        </p:txBody>
      </p:sp>
      <p:cxnSp>
        <p:nvCxnSpPr>
          <p:cNvPr id="49" name="직선 화살표 연결선 48"/>
          <p:cNvCxnSpPr>
            <a:stCxn id="38" idx="3"/>
            <a:endCxn id="43" idx="1"/>
          </p:cNvCxnSpPr>
          <p:nvPr/>
        </p:nvCxnSpPr>
        <p:spPr bwMode="auto">
          <a:xfrm flipV="1">
            <a:off x="2631680" y="2684952"/>
            <a:ext cx="608475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/>
          <p:cNvCxnSpPr>
            <a:stCxn id="38" idx="3"/>
            <a:endCxn id="44" idx="1"/>
          </p:cNvCxnSpPr>
          <p:nvPr/>
        </p:nvCxnSpPr>
        <p:spPr bwMode="auto">
          <a:xfrm>
            <a:off x="2631680" y="3082303"/>
            <a:ext cx="608475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39" idx="3"/>
            <a:endCxn id="45" idx="1"/>
          </p:cNvCxnSpPr>
          <p:nvPr/>
        </p:nvCxnSpPr>
        <p:spPr bwMode="auto">
          <a:xfrm>
            <a:off x="2643403" y="4274353"/>
            <a:ext cx="596752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/>
          <p:cNvCxnSpPr>
            <a:stCxn id="40" idx="3"/>
            <a:endCxn id="47" idx="1"/>
          </p:cNvCxnSpPr>
          <p:nvPr/>
        </p:nvCxnSpPr>
        <p:spPr bwMode="auto">
          <a:xfrm>
            <a:off x="2643403" y="5466403"/>
            <a:ext cx="596752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/>
          <p:cNvCxnSpPr>
            <a:stCxn id="40" idx="3"/>
            <a:endCxn id="46" idx="1"/>
          </p:cNvCxnSpPr>
          <p:nvPr/>
        </p:nvCxnSpPr>
        <p:spPr bwMode="auto">
          <a:xfrm flipV="1">
            <a:off x="2643403" y="5069053"/>
            <a:ext cx="596752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38" idx="3"/>
            <a:endCxn id="47" idx="1"/>
          </p:cNvCxnSpPr>
          <p:nvPr/>
        </p:nvCxnSpPr>
        <p:spPr bwMode="auto">
          <a:xfrm>
            <a:off x="2631680" y="3082303"/>
            <a:ext cx="608475" cy="27814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/>
          <p:cNvCxnSpPr>
            <a:stCxn id="39" idx="3"/>
            <a:endCxn id="47" idx="1"/>
          </p:cNvCxnSpPr>
          <p:nvPr/>
        </p:nvCxnSpPr>
        <p:spPr bwMode="auto">
          <a:xfrm>
            <a:off x="2643403" y="4274353"/>
            <a:ext cx="596752" cy="158940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2042559"/>
            <a:ext cx="3130183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Rectangle 16"/>
          <p:cNvSpPr>
            <a:spLocks noChangeArrowheads="1"/>
          </p:cNvSpPr>
          <p:nvPr/>
        </p:nvSpPr>
        <p:spPr bwMode="auto">
          <a:xfrm>
            <a:off x="6609328" y="2324952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인사관리 시스템 통합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하여 업무효율성 및 편의성 향상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6609328" y="47090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선진 프로세스 모델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적용 및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표준화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통한 시스템 구현</a:t>
            </a:r>
          </a:p>
        </p:txBody>
      </p:sp>
      <p:sp>
        <p:nvSpPr>
          <p:cNvPr id="97" name="Rectangle 16"/>
          <p:cNvSpPr>
            <a:spLocks noChangeArrowheads="1"/>
          </p:cNvSpPr>
          <p:nvPr/>
        </p:nvSpPr>
        <p:spPr bwMode="auto">
          <a:xfrm>
            <a:off x="6609328" y="31196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다양한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평가유형제공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(MBO,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역량평가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합리적 평가 및 성과주의 인사제도 정착</a:t>
            </a:r>
          </a:p>
        </p:txBody>
      </p:sp>
      <p:sp>
        <p:nvSpPr>
          <p:cNvPr id="105" name="Rectangle 16"/>
          <p:cNvSpPr>
            <a:spLocks noChangeArrowheads="1"/>
          </p:cNvSpPr>
          <p:nvPr/>
        </p:nvSpPr>
        <p:spPr bwMode="auto">
          <a:xfrm>
            <a:off x="6609328" y="5503754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전사 표준 프로세스를 기반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계열사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Roll-Out/Global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확산 기반 마련</a:t>
            </a: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6609328" y="39143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경영진의 전략적 의사결정 지원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적임자검색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기능으로 적재적소배치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통계 및 현황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7379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추진 배경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(As-Is)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46436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구축 목표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(To-Be)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화살표 연결선 30"/>
          <p:cNvCxnSpPr>
            <a:stCxn id="39" idx="3"/>
            <a:endCxn id="44" idx="1"/>
          </p:cNvCxnSpPr>
          <p:nvPr/>
        </p:nvCxnSpPr>
        <p:spPr bwMode="auto">
          <a:xfrm flipV="1">
            <a:off x="2643403" y="3479653"/>
            <a:ext cx="596752" cy="79470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91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Password : kjgSYR0527!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FA1B32-9625-4AE5-B72E-27704EC74A6C}"/>
              </a:ext>
            </a:extLst>
          </p:cNvPr>
          <p:cNvGrpSpPr/>
          <p:nvPr/>
        </p:nvGrpSpPr>
        <p:grpSpPr>
          <a:xfrm>
            <a:off x="657225" y="4451399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1F21C3-B9FB-4AD5-9575-5D7E3197039C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F7D45710-A896-4F26-B0E3-E8DD05F20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29652</TotalTime>
  <Words>5415</Words>
  <Application>Microsoft Office PowerPoint</Application>
  <PresentationFormat>A4 용지(210x297mm)</PresentationFormat>
  <Paragraphs>1096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PowerPoint 프레젠테이션</vt:lpstr>
      <vt:lpstr>1. 프로젝트 추진 배경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3916</cp:revision>
  <cp:lastPrinted>2013-03-12T06:42:38Z</cp:lastPrinted>
  <dcterms:created xsi:type="dcterms:W3CDTF">2008-12-02T04:27:09Z</dcterms:created>
  <dcterms:modified xsi:type="dcterms:W3CDTF">2021-02-07T02:41:18Z</dcterms:modified>
</cp:coreProperties>
</file>